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859" r:id="rId2"/>
    <p:sldId id="1238" r:id="rId3"/>
    <p:sldId id="1239" r:id="rId4"/>
    <p:sldId id="1240" r:id="rId5"/>
    <p:sldId id="1241" r:id="rId6"/>
    <p:sldId id="1242" r:id="rId7"/>
    <p:sldId id="1243" r:id="rId8"/>
    <p:sldId id="1244" r:id="rId9"/>
    <p:sldId id="1245" r:id="rId10"/>
    <p:sldId id="1246" r:id="rId11"/>
    <p:sldId id="1247" r:id="rId12"/>
    <p:sldId id="1248" r:id="rId13"/>
    <p:sldId id="1249" r:id="rId14"/>
    <p:sldId id="1250" r:id="rId15"/>
    <p:sldId id="1251" r:id="rId16"/>
    <p:sldId id="1252" r:id="rId17"/>
    <p:sldId id="1253" r:id="rId18"/>
    <p:sldId id="1254" r:id="rId19"/>
    <p:sldId id="1256" r:id="rId20"/>
    <p:sldId id="1257" r:id="rId21"/>
    <p:sldId id="1259" r:id="rId22"/>
    <p:sldId id="1261" r:id="rId23"/>
    <p:sldId id="1262" r:id="rId24"/>
    <p:sldId id="1263" r:id="rId25"/>
    <p:sldId id="1265" r:id="rId2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9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3718942" y="-27384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中考总复习 道德与法治 人教版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综合测试卷十</a:t>
            </a:r>
            <a:endParaRPr lang="en-US" altLang="zh-CN" sz="54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（考查范围：初中六本书）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2923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习近平总书记指出：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宪法的根基在于人民发自内心的拥护，宪法的伟力在于人民出自真诚的信仰。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这体现出我国宪法（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反映人民意志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保障人民权利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依靠强制力保证实施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规范权力运行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惩治违法犯罪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具有最高的法律效力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60648" y="219623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0823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5007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强制度建设，对于实现人民当家作主至关重要。完善和发展中国特色社会主义制度，关系党和国家的事业发展、人民的幸福安康、社会的和谐稳定、国家的长治久安。下列对完善各项制度的做法及其影响认识正确的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坚持和完善党的领导制度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保障依法执政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为中国人民谋幸福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坚持和完善人民代表大会制度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促进政治协商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保证人民当家作主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坚持和完善社会主义基本经济制度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促进公平竞争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推动经济高质量发展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坚持和完善民族区域自治制度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推动高度自治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促进各民族共同繁荣发展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183438" y="234888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4575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06899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日是全国第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个学雷锋纪念日。常州某学校开展书籍捐赠活动，为远在新疆的孩子们贡献一份爱心。该活动（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有利于引导学生积极服务和奉献社会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捐赠者行使了书籍的使用权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保障了新疆孩子的物质帮助权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有利于形成平等团结共同繁荣的新型民族关系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54156" y="197158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605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30890"/>
            <a:ext cx="11485848" cy="3970318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思维导图学习法在道德与法治课堂上经常使用。以下思维导图正确的个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kk97.jpg" descr="id:214748699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486694" y="2645618"/>
            <a:ext cx="8917305" cy="18288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198662" y="198884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357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06899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人民医护工作者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国家荣誉称号获得者路生梅，扎根西部从医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多年。她说，只要群众需要，服务就没有终点。她的事迹告诉我们要（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不计个人得失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积极展示自我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发扬奋斗精神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维护个人利益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勇于承担责任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服务奉献社会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积极关爱他人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追求建功立业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183438" y="196858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4622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7482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非选择题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本大题共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FFFFFF"/>
                </a:solidFill>
                <a:highlight>
                  <a:srgbClr val="808080"/>
                </a:highligh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简答题</a:t>
            </a:r>
            <a:r>
              <a:rPr lang="en-US" altLang="zh-CN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依规而行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守护你我安全</a:t>
            </a:r>
            <a:r>
              <a:rPr lang="en-US" altLang="zh-CN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请从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依法治国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的角度，对下面两位同学的观点进行综合辨析。（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kk98.jpg" descr="id:214748701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113946" y="3124619"/>
            <a:ext cx="7979664" cy="210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6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2981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两位同学的观点都是片面的。理由：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科学立法和加强监管都有利于化解电动车火灾事故风险，但不能只局限于这两个方面的努力。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效化解电动车火灾事故风险，还需要司法机关在审理相关案件时做到公正司法；广大公民树立正确的法治观念，依法办事，规范使用电动自行车，并对违法使用电动自行车的行为进行举报，积极行使监督权；党和政府及其工作人员带头尊法守法用法，提高化解矛盾的能力；电动自行车厂家和维修店等依法经营，生产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更换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）符合国家标准的电动车（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电池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644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FFFFFF"/>
                </a:solidFill>
                <a:highlight>
                  <a:srgbClr val="808080"/>
                </a:highligh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探究题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青年是社会中最积极、最有生气的力量，是祖国的未来、民族的希望。为强化同学们作为时代新人的责任担当，某校团委以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奋斗是青春最亮丽的底色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为主题开展系列活动。请你参与其中，完成下列任务。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活动一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牢记时代使命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明确奋斗方向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校团委组织主题板报展示活动。以下是某班板报的部分内容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4967465"/>
              </p:ext>
            </p:extLst>
          </p:nvPr>
        </p:nvGraphicFramePr>
        <p:xfrm>
          <a:off x="423717" y="3655288"/>
          <a:ext cx="11360122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11360122">
                  <a:extLst>
                    <a:ext uri="{9D8B030D-6E8A-4147-A177-3AD203B41FA5}">
                      <a16:colId xmlns:a16="http://schemas.microsoft.com/office/drawing/2014/main" val="293187943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★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青年的历史使命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★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青年兴则国家兴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青年强则国家强。青年的责任是时代赋予的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不同的历史时期有不同的责任。作为青少年的我们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应不负青春、不负韶华、不负时代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92321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4942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9582441"/>
              </p:ext>
            </p:extLst>
          </p:nvPr>
        </p:nvGraphicFramePr>
        <p:xfrm>
          <a:off x="609600" y="1484784"/>
          <a:ext cx="10971213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5701630">
                  <a:extLst>
                    <a:ext uri="{9D8B030D-6E8A-4147-A177-3AD203B41FA5}">
                      <a16:colId xmlns:a16="http://schemas.microsoft.com/office/drawing/2014/main" val="440793724"/>
                    </a:ext>
                  </a:extLst>
                </a:gridCol>
                <a:gridCol w="5269583">
                  <a:extLst>
                    <a:ext uri="{9D8B030D-6E8A-4147-A177-3AD203B41FA5}">
                      <a16:colId xmlns:a16="http://schemas.microsoft.com/office/drawing/2014/main" val="76558538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百年前的中国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国家蒙辱、人民蒙难、文明蒙尘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中华民族遭受了前所未有的劫难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为实现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zh-CN" sz="24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en-US" altLang="zh-CN" sz="24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</a:t>
                      </a:r>
                      <a:r>
                        <a:rPr lang="zh-CN" sz="24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而奋斗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当时的中国青年责无旁贷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今天的中国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处在中华民族发展的最好时期。生逢伟大时代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当今的中国青年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要把全部精力和热情投入</a:t>
                      </a:r>
                      <a:r>
                        <a:rPr 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到</a:t>
                      </a:r>
                      <a:r>
                        <a:rPr lang="en-US" sz="24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zh-CN" sz="24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altLang="zh-CN" sz="24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zh-CN" sz="24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</a:t>
                      </a:r>
                      <a:r>
                        <a:rPr lang="en-US" altLang="zh-CN" sz="24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</a:t>
                      </a:r>
                      <a:r>
                        <a:rPr lang="zh-CN" sz="24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这项</a:t>
                      </a:r>
                      <a:r>
                        <a:rPr 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壮</a:t>
                      </a:r>
                      <a:endParaRPr lang="en-US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丽而崇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高的事业中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2461637"/>
                  </a:ext>
                </a:extLst>
              </a:tr>
            </a:tbl>
          </a:graphicData>
        </a:graphic>
      </p:graphicFrame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43649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）请你把板报中空白处的内容补充完整。（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070870" y="2821681"/>
            <a:ext cx="29690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民族独立、人民解放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137340" y="3140968"/>
            <a:ext cx="32784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实现中华民族伟大复兴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833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19194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活动二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追寻榜样足迹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汲取奋斗力量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在主题宣讲活动中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同学们了解到中国农业大学曲周科技小院团队的先进事迹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中国农业大学于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年在曲周县白寨乡创立全国第一个科技小院。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一批又一批中国农业大学研究生来到曲周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他们把课堂、实验室搬到田间地头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解民生、治学问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开展绿色高产高效攻关和区域综合治理。为了取得实验数据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他们顶着炎炎烈日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钻进密不透风的玉米地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为了做好粪污处理及有机肥开发的研究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他们守着堆肥罐体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用手扒开鸡粪、牛粪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分层取样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记录数据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为了帮助村里进行产业转型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他们克服种种困难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研发、引选了高产高效技术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年期间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曲周当地农业高产高效技术采用率从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17.9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提高到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53.5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中国农业大学曲周科技小院团队被授予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年度中国青年五四奖章集体。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671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4105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单项选择题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分。每题只有一个选项是符合题意的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中华民族古往今来留存的名言诗句蕴含着丰富的道理。下列古语与对我们的启示对应正确的是（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天地之大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黎元为本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胸怀远大梦想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友直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友谅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友多闻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益矣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要结交益友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言有物而行有格也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做事应该讲时效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工欲善其事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必先利其器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掌握科学的学习方法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402547" y="215010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）宣讲活动结束后，同学们准备就以上先进事迹写一则短评，请你写出短评要点。（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36961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弘扬以改革创新为核心的时代精神；践行爱国、敬业的社会主义核心价值观；意志坚强、不畏挫折。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积极投身社会实践，注重在实践中学习；践行劳动精神，以辛勤劳动、诚实劳动、创造性劳动，铸就新的辉煌。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利用科技创新成果，推进乡村振兴战略实施；贯彻绿色发展理念，推动农村高质量发展。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将个人理想与国家发展、民族复兴结合起来，实现生命的价值。等等。 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8322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活动三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展现青春作为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谱写奋斗华章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按照校团委要求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各班召开了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争做最美奋斗青年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主题团队会。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团队会上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有同学发言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奋斗的历程很艰辛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奋斗的青春最美丽。向榜样学习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为祖国、为人民挺膺担当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需要我们脚踏实地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一点一滴从小事做起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勇敢面对学习和生活中出现的各种困难与挑战。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）请结合可能遇到的具体困难与挑战，写出你的应对措施。（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97700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示例： 困难与挑战：我想成为一名军人，保家卫国；可是我现在各方面素质离参军入伍的要求相差甚远。 应对措施：我要在家长、老师的帮助和督促下，刻苦学习，强健体魄，磨砺意志，努力实现目标。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4920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19194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FFFFFF"/>
                </a:solidFill>
                <a:highlight>
                  <a:srgbClr val="808080"/>
                </a:highligh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探究题</a:t>
            </a:r>
            <a:r>
              <a:rPr lang="en-US" altLang="zh-CN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强国富民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逐梦未来</a:t>
            </a:r>
            <a:r>
              <a:rPr lang="en-US" altLang="zh-CN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国家主席习近平在二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二五年新年贺词中说道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我们因地制宜培育新质生产力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新产业新业态新模式竞相涌现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新能源汽车产量首次突破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万辆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集成电路、人工智能、量子通信等领域取得新成果。嫦娥六号首次月背采样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梦想号探秘大洋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深中通道踏浪海天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南极秦岭站崛起冰原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展现了中国人逐梦星辰大海的豪情壮志。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洗衣机以旧换新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凑合用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马上换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来一次短途旅行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情绪价值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买单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促消费政策加快发力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消费底气更足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翻开小红一家四口的家庭经济账本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随处可见消费体验和生活质量的提升。宏观政策的国家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大账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影响着每个家庭的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小账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小账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里一笔笔消费支出的获得感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映射出宏观政策的民生导向。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102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）请分析材料一中我国取得骄人成绩的原因。（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328965"/>
            <a:ext cx="11485848" cy="390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坚持中国共产党的领导；社会主义制度具有巨大优越性和强大生命力；坚持改革开放；实施科教兴国战略、人才强国战略、创新驱动发展战略成果显著；尊重劳动、尊重知识、尊重人才、尊重创造已成为社会共识；坚持以经济建设为中心；国家高度重视科技发展；我国科技创新能力不断提高；我国一些关键核心技术实现突破；创新是引领发展的第一动力；科研工作者发扬艰苦奋斗精神；坚持科技自立自强、人才引领驱动；贯彻创新、协调、绿色、开放、共享的新发展理念；倡导节能、环保、低碳、文明的绿色生产生活方式；等等。 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3487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54232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）材料二体现了教材的哪些观点？（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27087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党和政府坚持以人民为中心的发展思想；发展的根本目的是增进民生福祉；党的初心和使命是为中国人民谋幸福，为中华民族谋复兴；党的根本宗旨是全心全意为人民服务；人民对美好生活的向往是党的奋斗目标；共同富裕是中国特色社会主义的本质要求；国家尊重和保障人权；人民幸福生活是最大的人权；等等。 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81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58288"/>
            <a:ext cx="11485848" cy="576248"/>
          </a:xfrm>
        </p:spPr>
        <p:txBody>
          <a:bodyPr/>
          <a:lstStyle/>
          <a:p>
            <a:pPr hangingPunct="0"/>
            <a:r>
              <a:rPr lang="zh-CN" altLang="zh-CN"/>
              <a:t>（</a:t>
            </a:r>
            <a:r>
              <a:rPr lang="en-US" altLang="zh-CN"/>
              <a:t>3</a:t>
            </a:r>
            <a:r>
              <a:rPr lang="zh-CN" altLang="zh-CN"/>
              <a:t>）何其有幸，生于华夏。作为新时代的青少年，请写下你的青春誓言。（</a:t>
            </a:r>
            <a:r>
              <a:rPr lang="en-US" altLang="zh-CN"/>
              <a:t>2</a:t>
            </a:r>
            <a:r>
              <a:rPr lang="zh-CN" altLang="zh-CN"/>
              <a:t>分）</a:t>
            </a: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80281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示例：请党放心，强国有我；以吾辈之青春，捍卫盛世之中华；勇于追梦，砥砺前行；不负时代、不负韶华；为中华之崛起而读书；等等。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187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2923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是故学然后知不足，教然后知困。知不足，然后能自反也；知困，然后能自强也。故曰：教学相长也。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对于这句话，下列理解正确的是（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学生只有好好学习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才能让老师更好地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师生的交流互动可以促进老师更好地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教师只有在教学中遇到困难时才能进步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学生在学习中发现不足后以自习为主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85380" y="217898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590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8965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在未成年人中开展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息屏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小时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行动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干净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的手机还给孩子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满足乡村孩子对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课程的需求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”……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年全国两会，未成年人上网用网问题备受关注。这说明（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要提高未成年人的法律地位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赋予他们特殊权利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保护未成年人健康成长只是国家和社会的责任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保护未成年人的合法权益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是人类文明和社会进步的应有之义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未成年人没有辨别是非的能力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不具备自我控制力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74726" y="253902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1635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78907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右面漫画说明了（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要珍惜个人诚信记录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诚信促进社会文明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诚信是企业的有形资产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诚信是一个人安身立命之本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fm53.jpg" descr="id:21474869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858717" y="1628529"/>
            <a:ext cx="3440113" cy="226872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304146" y="150203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113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2923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日是我国第七个宪法宣传周，淮安各地开展了丰富多样的宪法宣传活动，旨在（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坚持依宪治国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完善宪法内容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提升宪法地位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落实简政放权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加强宪法监督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减少违宪行为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弘扬宪法精神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维护宪法权威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702204" y="217598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8203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0973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305300" algn="l"/>
                <a:tab pos="5489575" algn="l"/>
                <a:tab pos="80105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右面漫画《便企利民再提速》中政府的做法体现了（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305300" algn="l"/>
                <a:tab pos="5489575" algn="l"/>
                <a:tab pos="801052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政府坚持全心全意为人民服务的宗旨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305300" algn="l"/>
                <a:tab pos="5489575" algn="l"/>
                <a:tab pos="801052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实现从封建专制向人民民主的飞跃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305300" algn="l"/>
                <a:tab pos="5489575" algn="l"/>
                <a:tab pos="801052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建设法治政府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防范政府行政权力滥用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305300" algn="l"/>
                <a:tab pos="5489575" algn="l"/>
                <a:tab pos="801052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政府严格执法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创造和谐美好的政务环境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305300" algn="l"/>
                <a:tab pos="5489575" algn="l"/>
                <a:tab pos="80105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305300" algn="l"/>
                <a:tab pos="5489575" algn="l"/>
                <a:tab pos="80105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kk95.jpg" descr="id:214748698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671270" y="2067629"/>
            <a:ext cx="3127375" cy="268986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108928" y="4682800"/>
            <a:ext cx="2339102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便企利民再提速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879230" y="151209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3701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3058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1987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某民营公司创始人承包了某市校办企业经销部，靠代销汽水、棒冰及文具纸张赚一分钱、一厘钱起家。几十年来，该公司一路走来，从无到有，饱尝艰辛；从小到大，历经风雨。在该创始人的领导下，该公司已成为一家集产品研发、生产、销售为一体的大型食品饮料企业，在全国建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多个生产基地。该公司的发展（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离不开公司员工敢闯敢试、敢为人先的拼搏精神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说明民营经济成为我国国民经济的主导力量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得益于国家鼓励、支持和引导非公有制经济发展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印证了改革开放深刻改变了中国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也深刻影响着世界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919742" y="278092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3244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8965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日，《中华人民共和国学前教育法》正式施行。该法规定，学前教育应当坚持最有利于学前儿童的原则，给予学前儿童特殊、优先保护。这表明（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国家重视和推动学前教育发展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给予儿童特殊保护违背平等原则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我国坚持依法治国的基本方略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法治为儿童成长提供了有力保障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631710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9449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</TotalTime>
  <Words>2141</Words>
  <Application>Microsoft Office PowerPoint</Application>
  <PresentationFormat>自定义</PresentationFormat>
  <Paragraphs>123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3" baseType="lpstr">
      <vt:lpstr>Calibri</vt:lpstr>
      <vt:lpstr>黑体</vt:lpstr>
      <vt:lpstr>楷体</vt:lpstr>
      <vt:lpstr>宋体</vt:lpstr>
      <vt:lpstr>微软雅黑</vt:lpstr>
      <vt:lpstr>Arial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601</cp:revision>
  <dcterms:created xsi:type="dcterms:W3CDTF">2020-11-06T05:24:00Z</dcterms:created>
  <dcterms:modified xsi:type="dcterms:W3CDTF">2025-11-16T03:23:21Z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